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82" r:id="rId4"/>
    <p:sldId id="283" r:id="rId5"/>
    <p:sldId id="268" r:id="rId6"/>
    <p:sldId id="293" r:id="rId7"/>
    <p:sldId id="270" r:id="rId8"/>
    <p:sldId id="289" r:id="rId9"/>
    <p:sldId id="288" r:id="rId10"/>
    <p:sldId id="287" r:id="rId11"/>
    <p:sldId id="284" r:id="rId12"/>
    <p:sldId id="297" r:id="rId13"/>
    <p:sldId id="258" r:id="rId14"/>
    <p:sldId id="294" r:id="rId15"/>
    <p:sldId id="295" r:id="rId16"/>
    <p:sldId id="291" r:id="rId17"/>
    <p:sldId id="279" r:id="rId18"/>
    <p:sldId id="298" r:id="rId19"/>
    <p:sldId id="271" r:id="rId20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85" d="100"/>
          <a:sy n="85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A3C9-F73F-4AAB-999E-0C773C327577}" type="datetimeFigureOut">
              <a:rPr lang="zh-HK" altLang="en-US" smtClean="0"/>
              <a:t>19/1/2017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EF5C-5B9A-46AB-8BCE-7C1D8E04650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608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A3C9-F73F-4AAB-999E-0C773C327577}" type="datetimeFigureOut">
              <a:rPr lang="zh-HK" altLang="en-US" smtClean="0"/>
              <a:t>19/1/2017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EF5C-5B9A-46AB-8BCE-7C1D8E04650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29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A3C9-F73F-4AAB-999E-0C773C327577}" type="datetimeFigureOut">
              <a:rPr lang="zh-HK" altLang="en-US" smtClean="0"/>
              <a:t>19/1/2017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EF5C-5B9A-46AB-8BCE-7C1D8E04650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055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A3C9-F73F-4AAB-999E-0C773C327577}" type="datetimeFigureOut">
              <a:rPr lang="zh-HK" altLang="en-US" smtClean="0"/>
              <a:t>19/1/2017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EF5C-5B9A-46AB-8BCE-7C1D8E04650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603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A3C9-F73F-4AAB-999E-0C773C327577}" type="datetimeFigureOut">
              <a:rPr lang="zh-HK" altLang="en-US" smtClean="0"/>
              <a:t>19/1/2017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EF5C-5B9A-46AB-8BCE-7C1D8E04650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098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A3C9-F73F-4AAB-999E-0C773C327577}" type="datetimeFigureOut">
              <a:rPr lang="zh-HK" altLang="en-US" smtClean="0"/>
              <a:t>19/1/2017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EF5C-5B9A-46AB-8BCE-7C1D8E04650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06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A3C9-F73F-4AAB-999E-0C773C327577}" type="datetimeFigureOut">
              <a:rPr lang="zh-HK" altLang="en-US" smtClean="0"/>
              <a:t>19/1/2017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EF5C-5B9A-46AB-8BCE-7C1D8E04650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136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A3C9-F73F-4AAB-999E-0C773C327577}" type="datetimeFigureOut">
              <a:rPr lang="zh-HK" altLang="en-US" smtClean="0"/>
              <a:t>19/1/2017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EF5C-5B9A-46AB-8BCE-7C1D8E04650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966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A3C9-F73F-4AAB-999E-0C773C327577}" type="datetimeFigureOut">
              <a:rPr lang="zh-HK" altLang="en-US" smtClean="0"/>
              <a:t>19/1/2017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EF5C-5B9A-46AB-8BCE-7C1D8E04650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839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A3C9-F73F-4AAB-999E-0C773C327577}" type="datetimeFigureOut">
              <a:rPr lang="zh-HK" altLang="en-US" smtClean="0"/>
              <a:t>19/1/2017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EF5C-5B9A-46AB-8BCE-7C1D8E04650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717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A3C9-F73F-4AAB-999E-0C773C327577}" type="datetimeFigureOut">
              <a:rPr lang="zh-HK" altLang="en-US" smtClean="0"/>
              <a:t>19/1/2017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EF5C-5B9A-46AB-8BCE-7C1D8E04650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164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3A3C9-F73F-4AAB-999E-0C773C327577}" type="datetimeFigureOut">
              <a:rPr lang="zh-HK" altLang="en-US" smtClean="0"/>
              <a:t>19/1/2017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EF5C-5B9A-46AB-8BCE-7C1D8E04650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197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sdysd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55776" y="332656"/>
            <a:ext cx="4378122" cy="11708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NganKaiHK-Bold" pitchFamily="50" charset="-120"/>
                <a:ea typeface="CNganKaiHK-Bold" pitchFamily="50" charset="-120"/>
              </a:rPr>
              <a:t>原始點分享會</a:t>
            </a:r>
          </a:p>
        </p:txBody>
      </p:sp>
      <p:pic>
        <p:nvPicPr>
          <p:cNvPr id="7" name="內容版面配置區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8046154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0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692696"/>
            <a:ext cx="7992687" cy="4896544"/>
          </a:xfrm>
        </p:spPr>
      </p:pic>
    </p:spTree>
    <p:extLst>
      <p:ext uri="{BB962C8B-B14F-4D97-AF65-F5344CB8AC3E}">
        <p14:creationId xmlns:p14="http://schemas.microsoft.com/office/powerpoint/2010/main" val="39220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48680"/>
            <a:ext cx="9217023" cy="5184576"/>
          </a:xfrm>
        </p:spPr>
      </p:pic>
    </p:spTree>
    <p:extLst>
      <p:ext uri="{BB962C8B-B14F-4D97-AF65-F5344CB8AC3E}">
        <p14:creationId xmlns:p14="http://schemas.microsoft.com/office/powerpoint/2010/main" val="287089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234076" cy="5649491"/>
          </a:xfrm>
        </p:spPr>
      </p:pic>
    </p:spTree>
    <p:extLst>
      <p:ext uri="{BB962C8B-B14F-4D97-AF65-F5344CB8AC3E}">
        <p14:creationId xmlns:p14="http://schemas.microsoft.com/office/powerpoint/2010/main" val="258681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60517" y="4221087"/>
            <a:ext cx="3288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勘亭流繁" pitchFamily="18" charset="-120"/>
                <a:ea typeface="王漢宗勘亭流繁" pitchFamily="18" charset="-120"/>
              </a:rPr>
              <a:t>以人為本</a:t>
            </a:r>
          </a:p>
        </p:txBody>
      </p:sp>
      <p:sp>
        <p:nvSpPr>
          <p:cNvPr id="5" name="矩形 4"/>
          <p:cNvSpPr/>
          <p:nvPr/>
        </p:nvSpPr>
        <p:spPr>
          <a:xfrm>
            <a:off x="2915816" y="1484784"/>
            <a:ext cx="2980303" cy="9925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b="1" cap="none" spc="5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寒熱辦證</a:t>
            </a:r>
          </a:p>
        </p:txBody>
      </p:sp>
      <p:sp>
        <p:nvSpPr>
          <p:cNvPr id="6" name="矩形 5"/>
          <p:cNvSpPr/>
          <p:nvPr/>
        </p:nvSpPr>
        <p:spPr>
          <a:xfrm>
            <a:off x="3881175" y="2780928"/>
            <a:ext cx="1049583" cy="992579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b="1" cap="none" spc="5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vs</a:t>
            </a:r>
            <a:endParaRPr lang="zh-TW" altLang="en-US" sz="5400" b="1" cap="none" spc="5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王漢宗特圓體繁" pitchFamily="18" charset="-120"/>
              <a:ea typeface="王漢宗特圓體繁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49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118599" cy="4606478"/>
          </a:xfrm>
        </p:spPr>
      </p:pic>
    </p:spTree>
    <p:extLst>
      <p:ext uri="{BB962C8B-B14F-4D97-AF65-F5344CB8AC3E}">
        <p14:creationId xmlns:p14="http://schemas.microsoft.com/office/powerpoint/2010/main" val="372428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薑的份量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106937" cy="4104456"/>
          </a:xfrm>
        </p:spPr>
      </p:pic>
    </p:spTree>
    <p:extLst>
      <p:ext uri="{BB962C8B-B14F-4D97-AF65-F5344CB8AC3E}">
        <p14:creationId xmlns:p14="http://schemas.microsoft.com/office/powerpoint/2010/main" val="599086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2782"/>
            <a:ext cx="6264696" cy="6264696"/>
          </a:xfrm>
        </p:spPr>
      </p:pic>
    </p:spTree>
    <p:extLst>
      <p:ext uri="{BB962C8B-B14F-4D97-AF65-F5344CB8AC3E}">
        <p14:creationId xmlns:p14="http://schemas.microsoft.com/office/powerpoint/2010/main" val="269201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15967" y="404664"/>
            <a:ext cx="655272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HK" altLang="en-US" sz="19200" b="1" cap="none" spc="0" dirty="0" smtClean="0">
                <a:ln w="1143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健   康</a:t>
            </a:r>
            <a:endParaRPr lang="zh-HK" altLang="en-US" sz="19200" b="1" cap="none" spc="0" dirty="0">
              <a:ln w="11430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15967" y="404664"/>
            <a:ext cx="655272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HK" altLang="en-US" sz="19200" b="1" cap="none" spc="0" dirty="0" smtClean="0">
                <a:ln w="1143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健   康</a:t>
            </a:r>
            <a:endParaRPr lang="zh-HK" altLang="en-US" sz="19200" b="1" cap="none" spc="0" dirty="0">
              <a:ln w="11430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872998" y="24928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3600" dirty="0"/>
              <a:t>氣血營養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868144" y="530120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3600" dirty="0"/>
              <a:t>經絡暢通</a:t>
            </a:r>
          </a:p>
        </p:txBody>
      </p:sp>
    </p:spTree>
    <p:extLst>
      <p:ext uri="{BB962C8B-B14F-4D97-AF65-F5344CB8AC3E}">
        <p14:creationId xmlns:p14="http://schemas.microsoft.com/office/powerpoint/2010/main" val="42199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7053" y="188640"/>
            <a:ext cx="7809894" cy="1838837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HK" altLang="en-US" sz="54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張釗漢原始點醫療基金會</a:t>
            </a:r>
            <a:endParaRPr lang="en-US" altLang="zh-HK" sz="5400" b="1" cap="none" spc="0" dirty="0">
              <a:ln w="31550" cmpd="sng">
                <a:noFill/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TW" sz="54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http//cch-foundation.org</a:t>
            </a:r>
            <a:endParaRPr lang="zh-TW" altLang="en-US" sz="5400" b="1" cap="none" spc="0" dirty="0">
              <a:ln w="31550" cmpd="sng">
                <a:noFill/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0387" y="2348880"/>
            <a:ext cx="6526915" cy="1838837"/>
          </a:xfrm>
          <a:prstGeom prst="rect">
            <a:avLst/>
          </a:prstGeom>
          <a:solidFill>
            <a:srgbClr val="E33629"/>
          </a:solidFill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HK" altLang="en-US" sz="54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原始點平台網</a:t>
            </a:r>
            <a:endParaRPr lang="en-US" altLang="zh-TW" sz="5400" b="1" cap="none" spc="0" dirty="0">
              <a:ln w="31550" cmpd="sng">
                <a:noFill/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TW" sz="54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http://yuanshidian.cn</a:t>
            </a:r>
            <a:endParaRPr lang="zh-TW" altLang="en-US" sz="5400" b="1" cap="none" spc="0" dirty="0">
              <a:ln w="31550" cmpd="sng">
                <a:noFill/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2701" y="4509119"/>
            <a:ext cx="7882286" cy="203132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HK" altLang="en-US" sz="54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</a:t>
            </a:r>
            <a:endParaRPr lang="en-US" altLang="zh-HK" sz="5400" b="1" cap="none" spc="0" dirty="0">
              <a:ln w="31550" cmpd="sng">
                <a:noFill/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altLang="zh-TW" sz="1800" b="1" cap="none" spc="0" dirty="0" smtClean="0">
              <a:ln w="31550" cmpd="sng">
                <a:noFill/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TW" sz="5400" b="1" cap="none" spc="0" dirty="0" smtClean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http</a:t>
            </a:r>
            <a:r>
              <a:rPr lang="en-US" altLang="zh-TW" sz="54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://ysdysd.com</a:t>
            </a:r>
            <a:endParaRPr lang="zh-TW" altLang="en-US" sz="5400" b="1" cap="none" spc="0" dirty="0">
              <a:ln w="31550" cmpd="sng">
                <a:noFill/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09" y="4773052"/>
            <a:ext cx="7283982" cy="810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947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5976664"/>
          </a:xfrm>
        </p:spPr>
      </p:pic>
    </p:spTree>
    <p:extLst>
      <p:ext uri="{BB962C8B-B14F-4D97-AF65-F5344CB8AC3E}">
        <p14:creationId xmlns:p14="http://schemas.microsoft.com/office/powerpoint/2010/main" val="143161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8046154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755576" y="4869160"/>
            <a:ext cx="7809894" cy="1838837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HK" altLang="en-US" sz="54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張釗漢原始點醫療基金會</a:t>
            </a:r>
            <a:endParaRPr lang="en-US" altLang="zh-HK" sz="5400" b="1" cap="none" spc="0" dirty="0">
              <a:ln w="31550" cmpd="sng">
                <a:noFill/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TW" sz="54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http//cch-foundation.org</a:t>
            </a:r>
            <a:endParaRPr lang="zh-TW" altLang="en-US" sz="5400" b="1" cap="none" spc="0" dirty="0">
              <a:ln w="31550" cmpd="sng">
                <a:noFill/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3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476672"/>
            <a:ext cx="7643192" cy="5760640"/>
          </a:xfrm>
        </p:spPr>
        <p:txBody>
          <a:bodyPr>
            <a:normAutofit/>
          </a:bodyPr>
          <a:lstStyle/>
          <a:p>
            <a:r>
              <a:rPr lang="zh-HK" altLang="en-US" sz="4400" dirty="0" smtClean="0">
                <a:solidFill>
                  <a:schemeClr val="accent6">
                    <a:lumMod val="75000"/>
                  </a:schemeClr>
                </a:solidFill>
                <a:latin typeface="FZPSCH" pitchFamily="34" charset="-122"/>
                <a:ea typeface="FZPSCH" pitchFamily="34" charset="-122"/>
              </a:rPr>
              <a:t>簡介</a:t>
            </a:r>
            <a:endParaRPr lang="en-US" altLang="zh-HK" sz="4400" dirty="0" smtClean="0">
              <a:solidFill>
                <a:schemeClr val="accent6">
                  <a:lumMod val="75000"/>
                </a:schemeClr>
              </a:solidFill>
              <a:latin typeface="FZPSCH" pitchFamily="34" charset="-122"/>
              <a:ea typeface="FZPSCH" pitchFamily="34" charset="-122"/>
            </a:endParaRPr>
          </a:p>
          <a:p>
            <a:r>
              <a:rPr lang="zh-HK" altLang="en-US" sz="4400" dirty="0">
                <a:solidFill>
                  <a:schemeClr val="accent6">
                    <a:lumMod val="75000"/>
                  </a:schemeClr>
                </a:solidFill>
                <a:latin typeface="FZPSCH" pitchFamily="34" charset="-122"/>
                <a:ea typeface="FZPSCH" pitchFamily="34" charset="-122"/>
              </a:rPr>
              <a:t>病的</a:t>
            </a:r>
            <a:r>
              <a:rPr lang="zh-HK" altLang="en-US" sz="4400" dirty="0" smtClean="0">
                <a:solidFill>
                  <a:schemeClr val="accent6">
                    <a:lumMod val="75000"/>
                  </a:schemeClr>
                </a:solidFill>
                <a:latin typeface="FZPSCH" pitchFamily="34" charset="-122"/>
                <a:ea typeface="FZPSCH" pitchFamily="34" charset="-122"/>
              </a:rPr>
              <a:t>由來</a:t>
            </a:r>
            <a:endParaRPr lang="en-US" altLang="zh-HK" sz="4400" dirty="0" smtClean="0">
              <a:solidFill>
                <a:schemeClr val="accent6">
                  <a:lumMod val="75000"/>
                </a:schemeClr>
              </a:solidFill>
              <a:latin typeface="FZPSCH" pitchFamily="34" charset="-122"/>
              <a:ea typeface="FZPSCH" pitchFamily="34" charset="-122"/>
            </a:endParaRPr>
          </a:p>
          <a:p>
            <a:r>
              <a:rPr lang="zh-HK" altLang="en-US" sz="4400" dirty="0" smtClean="0">
                <a:solidFill>
                  <a:schemeClr val="accent6">
                    <a:lumMod val="75000"/>
                  </a:schemeClr>
                </a:solidFill>
                <a:latin typeface="FZPSCH" pitchFamily="34" charset="-122"/>
                <a:ea typeface="FZPSCH" pitchFamily="34" charset="-122"/>
              </a:rPr>
              <a:t>原始</a:t>
            </a:r>
            <a:r>
              <a:rPr lang="zh-HK" altLang="en-US" sz="4400" dirty="0">
                <a:solidFill>
                  <a:schemeClr val="accent6">
                    <a:lumMod val="75000"/>
                  </a:schemeClr>
                </a:solidFill>
                <a:latin typeface="FZPSCH" pitchFamily="34" charset="-122"/>
                <a:ea typeface="FZPSCH" pitchFamily="34" charset="-122"/>
              </a:rPr>
              <a:t>點位置與找法</a:t>
            </a:r>
            <a:endParaRPr lang="en-US" altLang="zh-HK" sz="4400" dirty="0" smtClean="0">
              <a:solidFill>
                <a:schemeClr val="accent6">
                  <a:lumMod val="75000"/>
                </a:schemeClr>
              </a:solidFill>
              <a:latin typeface="FZPSCH" pitchFamily="34" charset="-122"/>
              <a:ea typeface="FZPSCH" pitchFamily="34" charset="-122"/>
            </a:endParaRPr>
          </a:p>
          <a:p>
            <a:r>
              <a:rPr lang="zh-HK" altLang="en-US" sz="4400" dirty="0" smtClean="0">
                <a:solidFill>
                  <a:schemeClr val="accent6">
                    <a:lumMod val="75000"/>
                  </a:schemeClr>
                </a:solidFill>
                <a:latin typeface="FZPSCH" pitchFamily="34" charset="-122"/>
                <a:ea typeface="FZPSCH" pitchFamily="34" charset="-122"/>
              </a:rPr>
              <a:t>配套</a:t>
            </a:r>
            <a:endParaRPr lang="en-US" altLang="zh-HK" sz="4400" dirty="0" smtClean="0">
              <a:solidFill>
                <a:schemeClr val="accent6">
                  <a:lumMod val="75000"/>
                </a:schemeClr>
              </a:solidFill>
              <a:latin typeface="FZPSCH" pitchFamily="34" charset="-122"/>
              <a:ea typeface="FZPSCH" pitchFamily="34" charset="-122"/>
            </a:endParaRPr>
          </a:p>
          <a:p>
            <a:r>
              <a:rPr lang="zh-HK" altLang="en-US" sz="4400" dirty="0">
                <a:solidFill>
                  <a:schemeClr val="accent6">
                    <a:lumMod val="75000"/>
                  </a:schemeClr>
                </a:solidFill>
                <a:latin typeface="FZPSCH" pitchFamily="34" charset="-122"/>
                <a:ea typeface="FZPSCH" pitchFamily="34" charset="-122"/>
              </a:rPr>
              <a:t>跟醫療的</a:t>
            </a:r>
            <a:r>
              <a:rPr lang="zh-HK" altLang="en-US" sz="4400" dirty="0" smtClean="0">
                <a:solidFill>
                  <a:schemeClr val="accent6">
                    <a:lumMod val="75000"/>
                  </a:schemeClr>
                </a:solidFill>
                <a:latin typeface="FZPSCH" pitchFamily="34" charset="-122"/>
                <a:ea typeface="FZPSCH" pitchFamily="34" charset="-122"/>
              </a:rPr>
              <a:t>分別</a:t>
            </a:r>
            <a:endParaRPr lang="en-US" altLang="zh-HK" sz="4400" dirty="0" smtClean="0">
              <a:solidFill>
                <a:schemeClr val="accent6">
                  <a:lumMod val="75000"/>
                </a:schemeClr>
              </a:solidFill>
              <a:latin typeface="FZPSCH" pitchFamily="34" charset="-122"/>
              <a:ea typeface="FZPSCH" pitchFamily="34" charset="-122"/>
            </a:endParaRPr>
          </a:p>
          <a:p>
            <a:r>
              <a:rPr lang="zh-HK" altLang="en-US" sz="4400" dirty="0">
                <a:solidFill>
                  <a:schemeClr val="accent6">
                    <a:lumMod val="75000"/>
                  </a:schemeClr>
                </a:solidFill>
                <a:latin typeface="FZPSCH" pitchFamily="34" charset="-122"/>
                <a:ea typeface="FZPSCH" pitchFamily="34" charset="-122"/>
              </a:rPr>
              <a:t>體驗</a:t>
            </a:r>
            <a:endParaRPr lang="en-US" altLang="zh-HK" sz="4400" dirty="0" smtClean="0">
              <a:solidFill>
                <a:schemeClr val="accent6">
                  <a:lumMod val="75000"/>
                </a:schemeClr>
              </a:solidFill>
              <a:latin typeface="FZPSCH" pitchFamily="34" charset="-122"/>
              <a:ea typeface="FZPSCH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20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906"/>
            <a:ext cx="7997917" cy="678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8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234076" cy="5649491"/>
          </a:xfrm>
        </p:spPr>
      </p:pic>
    </p:spTree>
    <p:extLst>
      <p:ext uri="{BB962C8B-B14F-4D97-AF65-F5344CB8AC3E}">
        <p14:creationId xmlns:p14="http://schemas.microsoft.com/office/powerpoint/2010/main" val="12303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176"/>
            <a:ext cx="9144000" cy="62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088120" cy="4792960"/>
          </a:xfrm>
        </p:spPr>
      </p:pic>
    </p:spTree>
    <p:extLst>
      <p:ext uri="{BB962C8B-B14F-4D97-AF65-F5344CB8AC3E}">
        <p14:creationId xmlns:p14="http://schemas.microsoft.com/office/powerpoint/2010/main" val="13563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468499" cy="4968552"/>
          </a:xfrm>
        </p:spPr>
      </p:pic>
    </p:spTree>
    <p:extLst>
      <p:ext uri="{BB962C8B-B14F-4D97-AF65-F5344CB8AC3E}">
        <p14:creationId xmlns:p14="http://schemas.microsoft.com/office/powerpoint/2010/main" val="29739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70</Words>
  <Application>Microsoft Office PowerPoint</Application>
  <PresentationFormat>如螢幕大小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薑的份量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20</cp:revision>
  <dcterms:created xsi:type="dcterms:W3CDTF">2016-04-16T02:00:37Z</dcterms:created>
  <dcterms:modified xsi:type="dcterms:W3CDTF">2017-01-19T06:58:09Z</dcterms:modified>
</cp:coreProperties>
</file>